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5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5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01.08.2023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01.08.2023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40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87110" y="514709"/>
            <a:ext cx="8650234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9" y="4880756"/>
            <a:ext cx="1993080" cy="198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" y="2657087"/>
            <a:ext cx="1983085" cy="2233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0" y="628964"/>
            <a:ext cx="1975447" cy="2035946"/>
          </a:xfrm>
          <a:prstGeom prst="rect">
            <a:avLst/>
          </a:prstGeom>
        </p:spPr>
      </p:pic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70417" y="4046475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583" y="3745614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70366" y="2400269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702" y="635955"/>
            <a:ext cx="5674976" cy="17052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Ночью без существенных осадков, утром и днем местами кратковременный дождь, гроза. Ночью и утром в отдельных районах туман.  Ветер западной  четверти 4-9 м/с, днем местами порывы 9-14 м/с. Температура воздуха ночью 18…23°, местами в юго-восточных  предгорных районах 15…20°; днем 29…34°; в горах ночью  10…15°, днем 23…28°.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существенных осадков. Ветер ночью северо-восточный, днем юго-западный  6-11 м/с, местами порывы до 14 м/с. Температура воздуха ночью 20…25°, местами 17…22°; днем 28…33°.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существенных осадков. Ветер западный и юго-западный 4-9 м/с. Температура воздуха ночью 19…21°, днем 32…34°.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-16365" y="4809988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08" y="2634087"/>
            <a:ext cx="2430317" cy="119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" y="670369"/>
            <a:ext cx="9152805" cy="62463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54" y="1059811"/>
            <a:ext cx="2932855" cy="1823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10.00 02.08.2023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1817" y="5295474"/>
            <a:ext cx="231884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186" y="657711"/>
            <a:ext cx="294042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02.08.2023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8232" y="2874310"/>
            <a:ext cx="2938021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66963" y="413056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120486" y="4960750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71020" y="5573731"/>
            <a:ext cx="1511971" cy="652846"/>
            <a:chOff x="3572000" y="5650107"/>
            <a:chExt cx="1366813" cy="631688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51519" y="4720060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660215" y="3705427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899470" y="2976464"/>
            <a:ext cx="1523323" cy="691169"/>
            <a:chOff x="3158215" y="2970813"/>
            <a:chExt cx="1377075" cy="668769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76469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73296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978" y="2970813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842523" y="2844663"/>
            <a:ext cx="1721350" cy="692147"/>
            <a:chOff x="1369062" y="2576777"/>
            <a:chExt cx="1556090" cy="66971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10658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8460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825022" y="2283065"/>
            <a:ext cx="1515351" cy="654000"/>
            <a:chOff x="2815304" y="2038741"/>
            <a:chExt cx="1369868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24079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067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277230" y="2004210"/>
            <a:ext cx="1513620" cy="690108"/>
            <a:chOff x="1795121" y="1409099"/>
            <a:chExt cx="1368304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795121" y="1566669"/>
              <a:ext cx="1361163" cy="172484"/>
              <a:chOff x="519470" y="3609298"/>
              <a:chExt cx="1361163" cy="172484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745716" y="3319305"/>
            <a:ext cx="1509312" cy="677705"/>
            <a:chOff x="1314080" y="4123065"/>
            <a:chExt cx="1364409" cy="65574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8" y="5518200"/>
            <a:ext cx="2399467" cy="1402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59"/>
            <a:ext cx="9144000" cy="6746841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4161610" y="3115812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602364" y="190811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22463" y="2617697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887999" y="2960885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1626087" y="2021432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901102" y="5221058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292125" flipV="1">
            <a:off x="6438793" y="6040878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264249" flipH="1">
            <a:off x="2375112" y="2824295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183275" flipH="1">
            <a:off x="2375322" y="1180685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450714" flipH="1">
            <a:off x="3665739" y="1946638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10254" flipH="1">
            <a:off x="846901" y="3592535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932467" flipV="1">
            <a:off x="6438792" y="4308458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371260" flipV="1">
            <a:off x="5207431" y="5134139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213938" flipV="1">
            <a:off x="7710602" y="5171309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4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575924</TotalTime>
  <Words>776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28895</cp:revision>
  <cp:lastPrinted>2023-07-26T18:15:46Z</cp:lastPrinted>
  <dcterms:created xsi:type="dcterms:W3CDTF">2014-09-08T13:21:12Z</dcterms:created>
  <dcterms:modified xsi:type="dcterms:W3CDTF">2023-08-01T09:39:56Z</dcterms:modified>
</cp:coreProperties>
</file>